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1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4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3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1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780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55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1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0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5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2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62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019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172C7-C473-436E-B604-4862C49521F9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71BAA-E22C-4A9B-A813-6DEB1F44E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3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eorge2johnson@gmail.com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2469" y="273051"/>
            <a:ext cx="2590799" cy="1162050"/>
          </a:xfrm>
        </p:spPr>
        <p:txBody>
          <a:bodyPr>
            <a:normAutofit/>
          </a:bodyPr>
          <a:lstStyle/>
          <a:p>
            <a:r>
              <a:rPr lang="en-US" dirty="0"/>
              <a:t>AIA Tallahassee </a:t>
            </a:r>
            <a:br>
              <a:rPr lang="en-US" dirty="0"/>
            </a:br>
            <a:r>
              <a:rPr lang="en-US" dirty="0"/>
              <a:t>Honor Awards</a:t>
            </a:r>
            <a:br>
              <a:rPr lang="en-US" dirty="0"/>
            </a:br>
            <a:r>
              <a:rPr lang="en-US" dirty="0"/>
              <a:t>Template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248401" y="1435101"/>
            <a:ext cx="2590799" cy="469106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0480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051E3BA9-0A5D-4B16-A55E-2D55D1646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11" y="273051"/>
            <a:ext cx="8077190" cy="620394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7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this slide before you save your presentation to send to AIA Tallahassee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Contact AIA Tallahassee with any questions by email at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George Johnson at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george2johnson@gmail.com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Edit your images for presentation; process and size images for web/digital use.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Brief captions or labels will help jurors quickly grasp important information.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Order images to tell a story.</a:t>
            </a:r>
          </a:p>
          <a:p>
            <a:pPr marL="0" indent="0">
              <a:buNone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Adhere to digital requirements to ensure the PowerPoint presentation does not exceed 10MB.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Do not change the layout of these slides. Use Arial font, size 10 or larger.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69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7017" y="273051"/>
            <a:ext cx="2590799" cy="1162050"/>
          </a:xfrm>
        </p:spPr>
        <p:txBody>
          <a:bodyPr>
            <a:normAutofit fontScale="90000"/>
          </a:bodyPr>
          <a:lstStyle/>
          <a:p>
            <a:r>
              <a:rPr lang="en-US" dirty="0"/>
              <a:t>Nominee’s Name or Firm Name and Award Category Should Appear Here on All Slides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247016" y="1435101"/>
            <a:ext cx="2590799" cy="46910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1200" b="1" dirty="0">
                <a:latin typeface="Arial" charset="0"/>
              </a:rPr>
              <a:t>This is the template for all text slides. Use slides with this format for information about the nominee, statements from clients or colleagues, etc.</a:t>
            </a:r>
          </a:p>
          <a:p>
            <a:pPr>
              <a:lnSpc>
                <a:spcPct val="90000"/>
              </a:lnSpc>
            </a:pPr>
            <a:endParaRPr lang="en-US" altLang="en-US" sz="1000" b="1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200" b="1" dirty="0">
                <a:latin typeface="Arial" charset="0"/>
              </a:rPr>
              <a:t>Please copy and paste this slide to accommodate additional topics as </a:t>
            </a:r>
            <a:r>
              <a:rPr lang="en-US" altLang="en-US" sz="1200" b="1">
                <a:latin typeface="Arial" charset="0"/>
              </a:rPr>
              <a:t>needed</a:t>
            </a:r>
            <a:r>
              <a:rPr lang="en-US" altLang="en-US" sz="1200">
                <a:latin typeface="Arial" charset="0"/>
              </a:rPr>
              <a:t>.</a:t>
            </a:r>
            <a:endParaRPr lang="en-US" altLang="en-US" sz="1200" dirty="0">
              <a:latin typeface="Arial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9718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5260E4-D447-D1A1-D0E9-3647C8F4F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Do not change the layout of these slides. Use Arial font, size 10 or larger.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21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64748"/>
            <a:ext cx="2590799" cy="1162050"/>
          </a:xfrm>
        </p:spPr>
        <p:txBody>
          <a:bodyPr>
            <a:normAutofit fontScale="90000"/>
          </a:bodyPr>
          <a:lstStyle/>
          <a:p>
            <a:r>
              <a:rPr lang="en-US" dirty="0"/>
              <a:t>Nominee’s Name and Award Category Should Appear Here on All Slides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describe why this individual is being nominated to receive this award. Be sure to describe the effect that the architect’s leadership and service has had on the community.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304800" y="1426798"/>
            <a:ext cx="2590799" cy="4691063"/>
          </a:xfrm>
        </p:spPr>
        <p:txBody>
          <a:bodyPr/>
          <a:lstStyle/>
          <a:p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This is the template for all image slides in your presentation. 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This is the layout that should be used for each slide. Do not alter the layout or formatting. 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All images should be placed in the area to the right of the text (which should all be located in this text box)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Please duplicate this slide for all other slides in the presentation. Multiple images may be included on each slide. </a:t>
            </a:r>
          </a:p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12420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987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298</Words>
  <Application>Microsoft Office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Office Theme</vt:lpstr>
      <vt:lpstr>AIA Tallahassee  Honor Awards Template</vt:lpstr>
      <vt:lpstr>Nominee’s Name or Firm Name and Award Category Should Appear Here on All Slides</vt:lpstr>
      <vt:lpstr>Nominee’s Name and Award Category Should Appear Here on All Slides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Entry Number Goes Here</dc:title>
  <dc:creator>Candy Munz</dc:creator>
  <cp:lastModifiedBy>Maxim D Nasab AIA, NCARB</cp:lastModifiedBy>
  <cp:revision>33</cp:revision>
  <dcterms:created xsi:type="dcterms:W3CDTF">2013-09-24T20:51:23Z</dcterms:created>
  <dcterms:modified xsi:type="dcterms:W3CDTF">2024-09-11T22:17:32Z</dcterms:modified>
</cp:coreProperties>
</file>